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2" r:id="rId3"/>
    <p:sldId id="257" r:id="rId4"/>
    <p:sldId id="282" r:id="rId5"/>
    <p:sldId id="283" r:id="rId6"/>
    <p:sldId id="260" r:id="rId7"/>
    <p:sldId id="292" r:id="rId8"/>
    <p:sldId id="281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C311-A4F8-44B9-9E46-EF7CA0FB45E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32B4-2515-494C-9F20-10572CF36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khoj.com/captcha-hind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i-IN" dirty="0" smtClean="0"/>
              <a:t>“जनता के दरबार मे मुख्यमंत्री” कार्यक्रम में आवेदन करने के लिए नीचे दिए गए लिंक (Link) का उपयोग करें :-</a:t>
            </a:r>
          </a:p>
          <a:p>
            <a:pPr>
              <a:buNone/>
            </a:pPr>
            <a:endParaRPr lang="hi-IN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https</a:t>
            </a:r>
            <a:r>
              <a:rPr lang="en-US" b="1" dirty="0" smtClean="0">
                <a:solidFill>
                  <a:srgbClr val="FF0000"/>
                </a:solidFill>
              </a:rPr>
              <a:t>://jkdmm.bih.nic.in/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hi-IN" sz="2800" dirty="0" smtClean="0"/>
              <a:t>“जनता के दरबार में मुख्यमंत्री” कार्यक्रम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7086600" cy="18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04800" y="152400"/>
            <a:ext cx="8153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“जनता के दरबार मे मुख्यमंत्री” कार्यक्रम मे आवेदन करने के लिए </a:t>
            </a:r>
            <a:r>
              <a:rPr lang="hi-IN" dirty="0" smtClean="0">
                <a:solidFill>
                  <a:srgbClr val="FF0000"/>
                </a:solidFill>
              </a:rPr>
              <a:t>यहाँ </a:t>
            </a:r>
            <a:r>
              <a:rPr lang="hi-IN" dirty="0" smtClean="0">
                <a:solidFill>
                  <a:srgbClr val="FF0000"/>
                </a:solidFill>
              </a:rPr>
              <a:t>क्लिक </a:t>
            </a:r>
            <a:r>
              <a:rPr lang="hi-IN" dirty="0" smtClean="0">
                <a:solidFill>
                  <a:srgbClr val="FF0000"/>
                </a:solidFill>
              </a:rPr>
              <a:t>करें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143000"/>
            <a:ext cx="708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-647700" y="1638300"/>
            <a:ext cx="2209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" y="2743200"/>
            <a:ext cx="18288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37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JantaDarbar ScreenShot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8229600" cy="3408274"/>
          </a:xfrm>
        </p:spPr>
      </p:pic>
      <p:cxnSp>
        <p:nvCxnSpPr>
          <p:cNvPr id="10" name="Straight Arrow Connector 9"/>
          <p:cNvCxnSpPr/>
          <p:nvPr/>
        </p:nvCxnSpPr>
        <p:spPr>
          <a:xfrm rot="10800000">
            <a:off x="3962400" y="4267200"/>
            <a:ext cx="838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5029200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 smtClean="0"/>
              <a:t>Get </a:t>
            </a:r>
            <a:r>
              <a:rPr lang="hi-IN" dirty="0" smtClean="0"/>
              <a:t>OTP On Mobile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5029200"/>
            <a:ext cx="81534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“जनता के दरबार मे मुख्यमंत्री” कार्यक्रम मे आवेदन </a:t>
            </a:r>
            <a:r>
              <a:rPr lang="hi-IN" dirty="0" smtClean="0">
                <a:solidFill>
                  <a:srgbClr val="FF0000"/>
                </a:solidFill>
              </a:rPr>
              <a:t>करने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के लिए आधार के अनुसार नाम ,आधार संख्या ,जन्म का वर्ष एवं मोबाइल नंबर दर्ज करें तथा मोबाइल सत्यापन के लिए “ओटीपी प्राप्त करें” बटन पर क्लिक करें।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3352800"/>
            <a:ext cx="60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4038600"/>
            <a:ext cx="60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ntaDarbar ScreenSho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229600" cy="32766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3962400"/>
            <a:ext cx="2438400" cy="1524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3800" y="5486400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 smtClean="0"/>
              <a:t>Fill OTP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5029200"/>
            <a:ext cx="8001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“जनता के दरबार मे मुख्यमंत्री” कार्यक्रम मे आवेदन </a:t>
            </a:r>
            <a:r>
              <a:rPr lang="hi-IN" dirty="0" smtClean="0">
                <a:solidFill>
                  <a:srgbClr val="FF0000"/>
                </a:solidFill>
              </a:rPr>
              <a:t>करने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के लिए मोबाइल पर प्राप्त  ओटीपी दर्ज करें और “ओटीपी सत्यापन करें” </a:t>
            </a:r>
            <a:r>
              <a:rPr lang="hi-IN" dirty="0" smtClean="0">
                <a:solidFill>
                  <a:srgbClr val="FF0000"/>
                </a:solidFill>
              </a:rPr>
              <a:t>बटन</a:t>
            </a:r>
            <a:r>
              <a:rPr lang="hi-IN" dirty="0" smtClean="0">
                <a:solidFill>
                  <a:srgbClr val="FF0000"/>
                </a:solidFill>
              </a:rPr>
              <a:t> पर क्लिक करें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ntaDarbar ScreenShot3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0"/>
            <a:ext cx="8229600" cy="3657600"/>
          </a:xfrm>
        </p:spPr>
      </p:pic>
      <p:sp>
        <p:nvSpPr>
          <p:cNvPr id="6" name="Rectangle 5"/>
          <p:cNvSpPr/>
          <p:nvPr/>
        </p:nvSpPr>
        <p:spPr>
          <a:xfrm>
            <a:off x="609600" y="5943600"/>
            <a:ext cx="8001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आवेदनकर्ता पता एवं विषय वस्तु दर्ज कर रजिस्टर बटन पर क्लिक कर आवेदन पूर्ण करें एवं आवेदन का प्रिंट (print)  निकालें।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7" name="Picture 3" descr="D:\Rajnish\Prabhakar\n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8153400" cy="245007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038600" y="5715000"/>
            <a:ext cx="304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Print Applicant</a:t>
            </a:r>
            <a:endParaRPr lang="en-US" dirty="0"/>
          </a:p>
        </p:txBody>
      </p:sp>
      <p:pic>
        <p:nvPicPr>
          <p:cNvPr id="8" name="Content Placeholder 7" descr="PrintApplicatio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990600"/>
            <a:ext cx="850796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708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7086600" cy="183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04800" y="152400"/>
            <a:ext cx="8610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“जनता के दरबार मे मुख्यमंत्री” कार्यक्रम मे आवेदन की स्थिति</a:t>
            </a:r>
            <a:r>
              <a:rPr lang="hi-IN" dirty="0" smtClean="0">
                <a:solidFill>
                  <a:srgbClr val="FF0000"/>
                </a:solidFill>
              </a:rPr>
              <a:t> </a:t>
            </a:r>
            <a:r>
              <a:rPr lang="hi-IN" dirty="0" smtClean="0">
                <a:solidFill>
                  <a:srgbClr val="FF0000"/>
                </a:solidFill>
              </a:rPr>
              <a:t>जानने के लिए </a:t>
            </a:r>
            <a:r>
              <a:rPr lang="hi-IN" dirty="0" smtClean="0">
                <a:solidFill>
                  <a:srgbClr val="FF0000"/>
                </a:solidFill>
              </a:rPr>
              <a:t>यहाँ </a:t>
            </a:r>
            <a:r>
              <a:rPr lang="hi-IN" dirty="0" smtClean="0">
                <a:solidFill>
                  <a:srgbClr val="FF0000"/>
                </a:solidFill>
              </a:rPr>
              <a:t>क्लिक </a:t>
            </a:r>
            <a:r>
              <a:rPr lang="hi-IN" dirty="0" smtClean="0">
                <a:solidFill>
                  <a:srgbClr val="FF0000"/>
                </a:solidFill>
              </a:rPr>
              <a:t>करें।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708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rot="5400000">
            <a:off x="7581900" y="1866900"/>
            <a:ext cx="2057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400800" y="2819400"/>
            <a:ext cx="2209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37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1119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Application Status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019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38800" y="1219200"/>
            <a:ext cx="3505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 smtClean="0">
                <a:solidFill>
                  <a:srgbClr val="FF0000"/>
                </a:solidFill>
              </a:rPr>
              <a:t>“जनता के दरबार मे मुख्यमंत्री” कार्यक्रम मे आवेदन </a:t>
            </a:r>
            <a:r>
              <a:rPr lang="hi-IN" dirty="0" smtClean="0">
                <a:solidFill>
                  <a:srgbClr val="FF0000"/>
                </a:solidFill>
              </a:rPr>
              <a:t>की </a:t>
            </a:r>
            <a:r>
              <a:rPr lang="hi-IN" dirty="0" smtClean="0">
                <a:solidFill>
                  <a:srgbClr val="FF0000"/>
                </a:solidFill>
              </a:rPr>
              <a:t>स्थिति</a:t>
            </a:r>
            <a:r>
              <a:rPr lang="hi-IN" dirty="0" smtClean="0">
                <a:solidFill>
                  <a:srgbClr val="FF0000"/>
                </a:solidFill>
              </a:rPr>
              <a:t> जानने के लिए आधार संख्या या मोबाइल नंबर या रजिस्ट्रेशन नंबर एवं जन्म वर्ष एवं कैप्चा </a:t>
            </a:r>
            <a:endParaRPr lang="hi-IN" dirty="0" smtClean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pPr algn="ctr"/>
            <a:r>
              <a:rPr lang="hi-IN" dirty="0" smtClean="0">
                <a:solidFill>
                  <a:srgbClr val="FF0000"/>
                </a:solidFill>
              </a:rPr>
              <a:t> कोड दर्ज करें तथा “Search” पर क्लिक करें।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810000" y="2667000"/>
            <a:ext cx="1828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6600" y="1828800"/>
            <a:ext cx="60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4495800"/>
            <a:ext cx="6096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i-IN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i-IN" sz="4000" dirty="0" smtClean="0">
                <a:solidFill>
                  <a:srgbClr val="FF0000"/>
                </a:solidFill>
              </a:rPr>
              <a:t>धन्यवाद ...!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221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“जनता के दरबार में मुख्यमंत्री” कार्यक्रम</vt:lpstr>
      <vt:lpstr>Slide 3</vt:lpstr>
      <vt:lpstr>Slide 4</vt:lpstr>
      <vt:lpstr>Slide 5</vt:lpstr>
      <vt:lpstr>Print Applicant</vt:lpstr>
      <vt:lpstr>Slide 7</vt:lpstr>
      <vt:lpstr>Check Application Status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HLBS</cp:lastModifiedBy>
  <cp:revision>48</cp:revision>
  <dcterms:created xsi:type="dcterms:W3CDTF">2021-06-17T03:03:31Z</dcterms:created>
  <dcterms:modified xsi:type="dcterms:W3CDTF">2021-07-07T13:32:05Z</dcterms:modified>
</cp:coreProperties>
</file>